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1" r:id="rId3"/>
    <p:sldId id="258" r:id="rId4"/>
    <p:sldId id="259" r:id="rId5"/>
    <p:sldId id="286" r:id="rId6"/>
    <p:sldId id="261" r:id="rId7"/>
    <p:sldId id="260" r:id="rId8"/>
    <p:sldId id="300" r:id="rId9"/>
    <p:sldId id="301" r:id="rId10"/>
    <p:sldId id="287" r:id="rId11"/>
    <p:sldId id="297" r:id="rId12"/>
    <p:sldId id="288" r:id="rId13"/>
    <p:sldId id="299" r:id="rId14"/>
    <p:sldId id="295" r:id="rId15"/>
    <p:sldId id="302" r:id="rId1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la Heidenreich Bommen" initials="CH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86" autoAdjust="0"/>
  </p:normalViewPr>
  <p:slideViewPr>
    <p:cSldViewPr>
      <p:cViewPr varScale="1">
        <p:scale>
          <a:sx n="102" d="100"/>
          <a:sy n="102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873AC1-399C-4EBE-8757-912D5285FF7C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nb-NO"/>
        </a:p>
      </dgm:t>
    </dgm:pt>
    <dgm:pt modelId="{930ECAF9-105A-40BA-B5F2-EDD892A75AD7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Salg</a:t>
          </a:r>
          <a:endParaRPr lang="nb-NO" sz="3200" dirty="0">
            <a:latin typeface="Calibri" pitchFamily="34" charset="0"/>
            <a:cs typeface="Calibri" pitchFamily="34" charset="0"/>
          </a:endParaRPr>
        </a:p>
      </dgm:t>
    </dgm:pt>
    <dgm:pt modelId="{09838139-DA9D-4C13-87AF-59394EDED97D}" type="parTrans" cxnId="{1DABC0DA-C0A7-4F54-A0C8-25CD073F560A}">
      <dgm:prSet/>
      <dgm:spPr/>
      <dgm:t>
        <a:bodyPr/>
        <a:lstStyle/>
        <a:p>
          <a:endParaRPr lang="nb-NO"/>
        </a:p>
      </dgm:t>
    </dgm:pt>
    <dgm:pt modelId="{C8AEFDC8-DBE6-4684-AA25-EA41493D6D6F}" type="sibTrans" cxnId="{1DABC0DA-C0A7-4F54-A0C8-25CD073F560A}">
      <dgm:prSet/>
      <dgm:spPr/>
      <dgm:t>
        <a:bodyPr/>
        <a:lstStyle/>
        <a:p>
          <a:endParaRPr lang="nb-NO"/>
        </a:p>
      </dgm:t>
    </dgm:pt>
    <dgm:pt modelId="{FFA5ABAD-09C6-4ACB-B91A-A5E8F6252706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Udfordringer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med at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nå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indtjeningsmål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D5646B1C-F81C-4B2F-B150-DD4DF73D5361}" type="parTrans" cxnId="{67CDFC28-86A4-4295-93C4-D188A008E890}">
      <dgm:prSet/>
      <dgm:spPr/>
      <dgm:t>
        <a:bodyPr/>
        <a:lstStyle/>
        <a:p>
          <a:endParaRPr lang="nb-NO"/>
        </a:p>
      </dgm:t>
    </dgm:pt>
    <dgm:pt modelId="{76F11DBD-553A-456C-A47F-20B3B136DBA8}" type="sibTrans" cxnId="{67CDFC28-86A4-4295-93C4-D188A008E890}">
      <dgm:prSet/>
      <dgm:spPr/>
      <dgm:t>
        <a:bodyPr/>
        <a:lstStyle/>
        <a:p>
          <a:endParaRPr lang="nb-NO"/>
        </a:p>
      </dgm:t>
    </dgm:pt>
    <dgm:pt modelId="{E9B13E54-0BD3-4E8B-B04E-93B59D24CFA3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Manuel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udarbejdelse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af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tilbud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EDAD9D25-C164-4011-AB5B-F10265BA5874}" type="parTrans" cxnId="{400AE3EF-C362-4A5D-A1F7-9E7308AC0A89}">
      <dgm:prSet/>
      <dgm:spPr/>
      <dgm:t>
        <a:bodyPr/>
        <a:lstStyle/>
        <a:p>
          <a:endParaRPr lang="nb-NO"/>
        </a:p>
      </dgm:t>
    </dgm:pt>
    <dgm:pt modelId="{A9AAE5DA-41A7-40F2-B69F-328DC8A7B0EA}" type="sibTrans" cxnId="{400AE3EF-C362-4A5D-A1F7-9E7308AC0A89}">
      <dgm:prSet/>
      <dgm:spPr/>
      <dgm:t>
        <a:bodyPr/>
        <a:lstStyle/>
        <a:p>
          <a:endParaRPr lang="nb-NO"/>
        </a:p>
      </dgm:t>
    </dgm:pt>
    <dgm:pt modelId="{8EFF6A19-0747-46EC-9485-053AFE8DB1E2}">
      <dgm:prSet phldrT="[Text]" custT="1"/>
      <dgm:spPr/>
      <dgm:t>
        <a:bodyPr/>
        <a:lstStyle/>
        <a:p>
          <a:r>
            <a:rPr lang="en-US" sz="3200" dirty="0" smtClean="0">
              <a:latin typeface="Calibri" pitchFamily="34" charset="0"/>
              <a:cs typeface="Calibri" pitchFamily="34" charset="0"/>
            </a:rPr>
            <a:t>Marketing</a:t>
          </a:r>
          <a:endParaRPr lang="nb-NO" sz="3200" dirty="0">
            <a:latin typeface="Calibri" pitchFamily="34" charset="0"/>
            <a:cs typeface="Calibri" pitchFamily="34" charset="0"/>
          </a:endParaRPr>
        </a:p>
      </dgm:t>
    </dgm:pt>
    <dgm:pt modelId="{7B79E3CF-5244-4226-ABB3-63CAF29C7723}" type="parTrans" cxnId="{0BD81465-BFAA-4DC7-AE0A-67644485E863}">
      <dgm:prSet/>
      <dgm:spPr/>
      <dgm:t>
        <a:bodyPr/>
        <a:lstStyle/>
        <a:p>
          <a:endParaRPr lang="nb-NO"/>
        </a:p>
      </dgm:t>
    </dgm:pt>
    <dgm:pt modelId="{A359FF6F-AB42-4C9A-98E5-23CAF66BD796}" type="sibTrans" cxnId="{0BD81465-BFAA-4DC7-AE0A-67644485E863}">
      <dgm:prSet/>
      <dgm:spPr/>
      <dgm:t>
        <a:bodyPr/>
        <a:lstStyle/>
        <a:p>
          <a:endParaRPr lang="nb-NO"/>
        </a:p>
      </dgm:t>
    </dgm:pt>
    <dgm:pt modelId="{171AC1A7-600A-46C1-A5DD-D4474841B9E6}">
      <dgm:prSet phldrT="[Text]" custT="1"/>
      <dgm:spPr/>
      <dgm:t>
        <a:bodyPr/>
        <a:lstStyle/>
        <a:p>
          <a:r>
            <a:rPr lang="en-US" sz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mulighed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for at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segmenter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kunder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6F369C3F-4728-42F0-A71A-ACD46B38703B}" type="parTrans" cxnId="{CF90375D-E63F-4D40-B747-04265D4451EE}">
      <dgm:prSet/>
      <dgm:spPr/>
      <dgm:t>
        <a:bodyPr/>
        <a:lstStyle/>
        <a:p>
          <a:endParaRPr lang="nb-NO"/>
        </a:p>
      </dgm:t>
    </dgm:pt>
    <dgm:pt modelId="{E592FFAA-B8F6-4292-A7BF-F2573692AEF9}" type="sibTrans" cxnId="{CF90375D-E63F-4D40-B747-04265D4451EE}">
      <dgm:prSet/>
      <dgm:spPr/>
      <dgm:t>
        <a:bodyPr/>
        <a:lstStyle/>
        <a:p>
          <a:endParaRPr lang="nb-NO"/>
        </a:p>
      </dgm:t>
    </dgm:pt>
    <dgm:pt modelId="{F703CCAF-0ED8-47E6-98B9-A0821BB4D233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følge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antallet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af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nye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leads,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og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hvor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de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salgsprocessen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541A8332-5078-4A4A-A310-E775BE3C6168}" type="parTrans" cxnId="{4F256535-1147-4F62-B124-F5A644FFD0E6}">
      <dgm:prSet/>
      <dgm:spPr/>
      <dgm:t>
        <a:bodyPr/>
        <a:lstStyle/>
        <a:p>
          <a:endParaRPr lang="nb-NO"/>
        </a:p>
      </dgm:t>
    </dgm:pt>
    <dgm:pt modelId="{A614A639-4BFF-4530-966F-9073222BD71B}" type="sibTrans" cxnId="{4F256535-1147-4F62-B124-F5A644FFD0E6}">
      <dgm:prSet/>
      <dgm:spPr/>
      <dgm:t>
        <a:bodyPr/>
        <a:lstStyle/>
        <a:p>
          <a:endParaRPr lang="nb-NO"/>
        </a:p>
      </dgm:t>
    </dgm:pt>
    <dgm:pt modelId="{66788193-89D1-4FB7-910B-619AF9B37FD4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Kunde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/>
          </a:r>
          <a:br>
            <a:rPr lang="en-US" sz="3200" dirty="0" smtClean="0">
              <a:latin typeface="Calibri" pitchFamily="34" charset="0"/>
              <a:cs typeface="Calibri" pitchFamily="34" charset="0"/>
            </a:rPr>
          </a:br>
          <a:r>
            <a:rPr lang="en-US" sz="3200" dirty="0" smtClean="0">
              <a:latin typeface="Calibri" pitchFamily="34" charset="0"/>
              <a:cs typeface="Calibri" pitchFamily="34" charset="0"/>
            </a:rPr>
            <a:t>service</a:t>
          </a:r>
          <a:endParaRPr lang="nb-NO" sz="3200" dirty="0">
            <a:latin typeface="Calibri" pitchFamily="34" charset="0"/>
            <a:cs typeface="Calibri" pitchFamily="34" charset="0"/>
          </a:endParaRPr>
        </a:p>
      </dgm:t>
    </dgm:pt>
    <dgm:pt modelId="{761E7197-D165-458E-9F50-53409E75D799}" type="parTrans" cxnId="{D0BCB98A-88FE-4E75-B955-8AAAE518A0A4}">
      <dgm:prSet/>
      <dgm:spPr/>
      <dgm:t>
        <a:bodyPr/>
        <a:lstStyle/>
        <a:p>
          <a:endParaRPr lang="nb-NO"/>
        </a:p>
      </dgm:t>
    </dgm:pt>
    <dgm:pt modelId="{0792C2A2-6122-459B-9162-890A446E3AAF}" type="sibTrans" cxnId="{D0BCB98A-88FE-4E75-B955-8AAAE518A0A4}">
      <dgm:prSet/>
      <dgm:spPr/>
      <dgm:t>
        <a:bodyPr/>
        <a:lstStyle/>
        <a:p>
          <a:endParaRPr lang="nb-NO"/>
        </a:p>
      </dgm:t>
    </dgm:pt>
    <dgm:pt modelId="{69415C0C-955F-491F-A2C3-05C122460CE6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et system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til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kundesagsstyring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64F7FF67-01E8-4911-B58D-0309FEC2985E}" type="parTrans" cxnId="{C08BBB2F-CFD9-46EA-8638-925DA83C8D91}">
      <dgm:prSet/>
      <dgm:spPr/>
      <dgm:t>
        <a:bodyPr/>
        <a:lstStyle/>
        <a:p>
          <a:endParaRPr lang="nb-NO"/>
        </a:p>
      </dgm:t>
    </dgm:pt>
    <dgm:pt modelId="{0FB75FD1-FD9B-4A17-B74B-87A1AFA597DC}" type="sibTrans" cxnId="{C08BBB2F-CFD9-46EA-8638-925DA83C8D91}">
      <dgm:prSet/>
      <dgm:spPr/>
      <dgm:t>
        <a:bodyPr/>
        <a:lstStyle/>
        <a:p>
          <a:endParaRPr lang="nb-NO"/>
        </a:p>
      </dgm:t>
    </dgm:pt>
    <dgm:pt modelId="{B9453D1C-7519-45E3-A8D6-E7AB42E05567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Upræcise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salgsforecasts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FD4A533C-0FE9-495E-8156-3292EF07C5C0}" type="parTrans" cxnId="{C6FAC42D-737E-4EF7-AC69-041154CC43E5}">
      <dgm:prSet/>
      <dgm:spPr/>
      <dgm:t>
        <a:bodyPr/>
        <a:lstStyle/>
        <a:p>
          <a:endParaRPr lang="nb-NO"/>
        </a:p>
      </dgm:t>
    </dgm:pt>
    <dgm:pt modelId="{0B3DE1B9-A87B-47F5-AA30-1D56FD3AFC56}" type="sibTrans" cxnId="{C6FAC42D-737E-4EF7-AC69-041154CC43E5}">
      <dgm:prSet/>
      <dgm:spPr/>
      <dgm:t>
        <a:bodyPr/>
        <a:lstStyle/>
        <a:p>
          <a:endParaRPr lang="nb-NO"/>
        </a:p>
      </dgm:t>
    </dgm:pt>
    <dgm:pt modelId="{1512FAF2-9548-41AD-9154-4B3E7524C8E5}">
      <dgm:prSet phldrT="[Text]" custT="1"/>
      <dgm:spPr/>
      <dgm:t>
        <a:bodyPr/>
        <a:lstStyle/>
        <a:p>
          <a:r>
            <a:rPr lang="en-US" sz="2800" dirty="0" err="1" smtClean="0">
              <a:latin typeface="Calibri" pitchFamily="34" charset="0"/>
              <a:cs typeface="Calibri" pitchFamily="34" charset="0"/>
            </a:rPr>
            <a:t>Kommunikation</a:t>
          </a:r>
          <a:endParaRPr lang="nb-NO" sz="2800" dirty="0">
            <a:latin typeface="Calibri" pitchFamily="34" charset="0"/>
            <a:cs typeface="Calibri" pitchFamily="34" charset="0"/>
          </a:endParaRPr>
        </a:p>
      </dgm:t>
    </dgm:pt>
    <dgm:pt modelId="{0F1F1B4D-DDE3-49F9-AAB1-F980DEE7A280}" type="parTrans" cxnId="{1E4ED206-1A84-464F-8CDB-47F031196B2B}">
      <dgm:prSet/>
      <dgm:spPr/>
      <dgm:t>
        <a:bodyPr/>
        <a:lstStyle/>
        <a:p>
          <a:endParaRPr lang="nb-NO"/>
        </a:p>
      </dgm:t>
    </dgm:pt>
    <dgm:pt modelId="{1010F535-59BC-4CEB-BEFA-AFC7AC74D910}" type="sibTrans" cxnId="{1E4ED206-1A84-464F-8CDB-47F031196B2B}">
      <dgm:prSet/>
      <dgm:spPr/>
      <dgm:t>
        <a:bodyPr/>
        <a:lstStyle/>
        <a:p>
          <a:endParaRPr lang="nb-NO"/>
        </a:p>
      </dgm:t>
    </dgm:pt>
    <dgm:pt modelId="{BE8CDCE6-F02C-452D-A6D7-C1A3F83668F9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en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central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kundedatabase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F679D85F-07FA-4B00-9447-DD3EB35F5404}" type="parTrans" cxnId="{8130CED8-BB97-447B-8DA3-49C512945D7D}">
      <dgm:prSet/>
      <dgm:spPr/>
      <dgm:t>
        <a:bodyPr/>
        <a:lstStyle/>
        <a:p>
          <a:endParaRPr lang="nb-NO"/>
        </a:p>
      </dgm:t>
    </dgm:pt>
    <dgm:pt modelId="{D15F059D-4E8A-4E4B-B001-05FF4CD5BBA3}" type="sibTrans" cxnId="{8130CED8-BB97-447B-8DA3-49C512945D7D}">
      <dgm:prSet/>
      <dgm:spPr/>
      <dgm:t>
        <a:bodyPr/>
        <a:lstStyle/>
        <a:p>
          <a:endParaRPr lang="nb-NO"/>
        </a:p>
      </dgm:t>
    </dgm:pt>
    <dgm:pt modelId="{BF2495B1-ECAC-470A-8F38-783429FC3D3C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Spilder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tid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på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at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prøve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at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finde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kundeinformation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og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dokumenter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527321F7-6D29-48F0-A23F-63C3B5FD42EB}" type="parTrans" cxnId="{D3A951B0-0CDA-490C-BB68-520BC644AF72}">
      <dgm:prSet/>
      <dgm:spPr/>
      <dgm:t>
        <a:bodyPr/>
        <a:lstStyle/>
        <a:p>
          <a:endParaRPr lang="nb-NO"/>
        </a:p>
      </dgm:t>
    </dgm:pt>
    <dgm:pt modelId="{1C784256-DEE9-449E-B2CB-6FDE1888E4BF}" type="sibTrans" cxnId="{D3A951B0-0CDA-490C-BB68-520BC644AF72}">
      <dgm:prSet/>
      <dgm:spPr/>
      <dgm:t>
        <a:bodyPr/>
        <a:lstStyle/>
        <a:p>
          <a:endParaRPr lang="nb-NO"/>
        </a:p>
      </dgm:t>
    </dgm:pt>
    <dgm:pt modelId="{0B2FF0DB-F580-40E0-B5AA-AF189676B347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Har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mulighed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for at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identificerer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salgmuligheder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, der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gået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stå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05011F80-8422-4BD0-9D57-9E9DCD00BA07}" type="parTrans" cxnId="{CD54DDB1-A7BF-44AF-B869-D985C5BC5FF9}">
      <dgm:prSet/>
      <dgm:spPr/>
      <dgm:t>
        <a:bodyPr/>
        <a:lstStyle/>
        <a:p>
          <a:endParaRPr lang="nb-NO"/>
        </a:p>
      </dgm:t>
    </dgm:pt>
    <dgm:pt modelId="{E2EEEE69-3628-43A7-B02A-0C30F3B2ED4D}" type="sibTrans" cxnId="{CD54DDB1-A7BF-44AF-B869-D985C5BC5FF9}">
      <dgm:prSet/>
      <dgm:spPr/>
      <dgm:t>
        <a:bodyPr/>
        <a:lstStyle/>
        <a:p>
          <a:endParaRPr lang="nb-NO"/>
        </a:p>
      </dgm:t>
    </dgm:pt>
    <dgm:pt modelId="{EE891A8E-E8F3-4D93-AC0A-281A6D382052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Gentagne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tilfælde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af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helt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almindelige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fejl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uden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videndeling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6E96F28D-30C0-4B5E-B598-60DE0549D4DA}" type="parTrans" cxnId="{15EB6432-F8EE-485A-B52A-0468D711DF7C}">
      <dgm:prSet/>
      <dgm:spPr/>
      <dgm:t>
        <a:bodyPr/>
        <a:lstStyle/>
        <a:p>
          <a:endParaRPr lang="nb-NO"/>
        </a:p>
      </dgm:t>
    </dgm:pt>
    <dgm:pt modelId="{BC53EF1A-8436-4E18-9D1F-F88277323DD9}" type="sibTrans" cxnId="{15EB6432-F8EE-485A-B52A-0468D711DF7C}">
      <dgm:prSet/>
      <dgm:spPr/>
      <dgm:t>
        <a:bodyPr/>
        <a:lstStyle/>
        <a:p>
          <a:endParaRPr lang="nb-NO"/>
        </a:p>
      </dgm:t>
    </dgm:pt>
    <dgm:pt modelId="{AD05296B-9ED5-426E-B8DB-74A05CA3E8A9}">
      <dgm:prSet phldrT="[Text]"/>
      <dgm:spPr/>
      <dgm:t>
        <a:bodyPr/>
        <a:lstStyle/>
        <a:p>
          <a:endParaRPr lang="nb-NO" sz="900" dirty="0"/>
        </a:p>
      </dgm:t>
    </dgm:pt>
    <dgm:pt modelId="{58A916C3-EF05-4E8B-ADAF-709047DEB856}" type="parTrans" cxnId="{06AA99A9-25AB-4822-834A-EB66E3D57F27}">
      <dgm:prSet/>
      <dgm:spPr/>
      <dgm:t>
        <a:bodyPr/>
        <a:lstStyle/>
        <a:p>
          <a:endParaRPr lang="nb-NO"/>
        </a:p>
      </dgm:t>
    </dgm:pt>
    <dgm:pt modelId="{148FD342-CC73-43C1-A093-C2F446ACF8F2}" type="sibTrans" cxnId="{06AA99A9-25AB-4822-834A-EB66E3D57F27}">
      <dgm:prSet/>
      <dgm:spPr/>
      <dgm:t>
        <a:bodyPr/>
        <a:lstStyle/>
        <a:p>
          <a:endParaRPr lang="nb-NO"/>
        </a:p>
      </dgm:t>
    </dgm:pt>
    <dgm:pt modelId="{76C55C72-DBEF-44B5-8A34-F4A2B5ED4515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Salgsbesøg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/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opkald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foregår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uden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kendskab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til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åbne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eller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lukkede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sager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1024125B-F29C-4FDC-86F5-CBC8CECC3F5F}" type="parTrans" cxnId="{DCCF76D1-9F82-4106-964E-A65B7D3A89D1}">
      <dgm:prSet/>
      <dgm:spPr/>
      <dgm:t>
        <a:bodyPr/>
        <a:lstStyle/>
        <a:p>
          <a:endParaRPr lang="nb-NO"/>
        </a:p>
      </dgm:t>
    </dgm:pt>
    <dgm:pt modelId="{92C4D57F-40BE-4EAB-8A4D-241022639CF5}" type="sibTrans" cxnId="{DCCF76D1-9F82-4106-964E-A65B7D3A89D1}">
      <dgm:prSet/>
      <dgm:spPr/>
      <dgm:t>
        <a:bodyPr/>
        <a:lstStyle/>
        <a:p>
          <a:endParaRPr lang="nb-NO"/>
        </a:p>
      </dgm:t>
    </dgm:pt>
    <dgm:pt modelId="{B420138D-4A2C-4AFC-B207-87F8599E4763}">
      <dgm:prSet phldrT="[Text]"/>
      <dgm:spPr/>
      <dgm:t>
        <a:bodyPr/>
        <a:lstStyle/>
        <a:p>
          <a:endParaRPr lang="nb-NO" sz="900" dirty="0"/>
        </a:p>
      </dgm:t>
    </dgm:pt>
    <dgm:pt modelId="{8A420735-4436-4900-AE37-FD091C04E428}" type="parTrans" cxnId="{DBFA8C0A-D5F1-4FDA-8A85-09790D46E97A}">
      <dgm:prSet/>
      <dgm:spPr/>
      <dgm:t>
        <a:bodyPr/>
        <a:lstStyle/>
        <a:p>
          <a:endParaRPr lang="nb-NO"/>
        </a:p>
      </dgm:t>
    </dgm:pt>
    <dgm:pt modelId="{FC2F92A4-3FBD-4745-A1EA-72CC4C8C28F0}" type="sibTrans" cxnId="{DBFA8C0A-D5F1-4FDA-8A85-09790D46E97A}">
      <dgm:prSet/>
      <dgm:spPr/>
      <dgm:t>
        <a:bodyPr/>
        <a:lstStyle/>
        <a:p>
          <a:endParaRPr lang="nb-NO"/>
        </a:p>
      </dgm:t>
    </dgm:pt>
    <dgm:pt modelId="{17F35E13-EDFC-4D19-B135-0FB6CA038B03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sende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personlig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email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kommunikation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2F42D4E3-0B04-4F55-9893-297D51CF9304}" type="parTrans" cxnId="{39DFD19C-6A97-4054-A385-160DE9E26854}">
      <dgm:prSet/>
      <dgm:spPr/>
      <dgm:t>
        <a:bodyPr/>
        <a:lstStyle/>
        <a:p>
          <a:endParaRPr lang="nb-NO"/>
        </a:p>
      </dgm:t>
    </dgm:pt>
    <dgm:pt modelId="{982050E2-8A2C-4EDF-AAE7-C88963B3A552}" type="sibTrans" cxnId="{39DFD19C-6A97-4054-A385-160DE9E26854}">
      <dgm:prSet/>
      <dgm:spPr/>
      <dgm:t>
        <a:bodyPr/>
        <a:lstStyle/>
        <a:p>
          <a:endParaRPr lang="nb-NO"/>
        </a:p>
      </dgm:t>
    </dgm:pt>
    <dgm:pt modelId="{2C870A69-60C9-4284-9443-CAD3EF143EE9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dokumentere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marketing ROI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1CF65DDB-5000-49FE-A954-9D8FE884CC59}" type="parTrans" cxnId="{010828BA-BDFD-488B-A947-9D7FE2C9FCFC}">
      <dgm:prSet/>
      <dgm:spPr/>
      <dgm:t>
        <a:bodyPr/>
        <a:lstStyle/>
        <a:p>
          <a:endParaRPr lang="nb-NO"/>
        </a:p>
      </dgm:t>
    </dgm:pt>
    <dgm:pt modelId="{890211A6-BC7A-4CD6-BE53-AB5D3AAF8A68}" type="sibTrans" cxnId="{010828BA-BDFD-488B-A947-9D7FE2C9FCFC}">
      <dgm:prSet/>
      <dgm:spPr/>
      <dgm:t>
        <a:bodyPr/>
        <a:lstStyle/>
        <a:p>
          <a:endParaRPr lang="nb-NO"/>
        </a:p>
      </dgm:t>
    </dgm:pt>
    <dgm:pt modelId="{F664D0D2-2D71-44CB-9174-2C14D9B94847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Svar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på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emails / sager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efter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et FIFO system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166CCF11-BD4D-4347-8ADE-E3057187FB8E}" type="parTrans" cxnId="{4675AAD0-4EB0-4CED-91CD-3BE351DA858E}">
      <dgm:prSet/>
      <dgm:spPr/>
      <dgm:t>
        <a:bodyPr/>
        <a:lstStyle/>
        <a:p>
          <a:endParaRPr lang="nb-NO"/>
        </a:p>
      </dgm:t>
    </dgm:pt>
    <dgm:pt modelId="{CDC4C194-9FF9-48D7-A7C1-CD225692DD65}" type="sibTrans" cxnId="{4675AAD0-4EB0-4CED-91CD-3BE351DA858E}">
      <dgm:prSet/>
      <dgm:spPr/>
      <dgm:t>
        <a:bodyPr/>
        <a:lstStyle/>
        <a:p>
          <a:endParaRPr lang="nb-NO"/>
        </a:p>
      </dgm:t>
    </dgm:pt>
    <dgm:pt modelId="{DCE7B99B-F7BA-49D9-8883-FB82A8A9289A}">
      <dgm:prSet phldrT="[Text]" custT="1"/>
      <dgm:spPr/>
      <dgm:t>
        <a:bodyPr/>
        <a:lstStyle/>
        <a:p>
          <a:r>
            <a:rPr lang="en-US" sz="11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kundehistorik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for at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få</a:t>
          </a:r>
          <a:r>
            <a:rPr lang="en-US" sz="1100" dirty="0" smtClean="0">
              <a:latin typeface="Calibri" pitchFamily="34" charset="0"/>
              <a:cs typeface="Calibri" pitchFamily="34" charset="0"/>
            </a:rPr>
            <a:t> et </a:t>
          </a:r>
          <a:r>
            <a:rPr lang="en-US" sz="1100" dirty="0" err="1" smtClean="0">
              <a:latin typeface="Calibri" pitchFamily="34" charset="0"/>
              <a:cs typeface="Calibri" pitchFamily="34" charset="0"/>
            </a:rPr>
            <a:t>helhedsbillede</a:t>
          </a:r>
          <a:endParaRPr lang="nb-NO" sz="1100" dirty="0">
            <a:latin typeface="Calibri" pitchFamily="34" charset="0"/>
            <a:cs typeface="Calibri" pitchFamily="34" charset="0"/>
          </a:endParaRPr>
        </a:p>
      </dgm:t>
    </dgm:pt>
    <dgm:pt modelId="{0C4FEE00-7FF6-47B0-84DD-6C9B48333DC0}" type="parTrans" cxnId="{7A61C0A1-216C-4024-B59C-EAF8ABA8CEB1}">
      <dgm:prSet/>
      <dgm:spPr/>
      <dgm:t>
        <a:bodyPr/>
        <a:lstStyle/>
        <a:p>
          <a:endParaRPr lang="nb-NO"/>
        </a:p>
      </dgm:t>
    </dgm:pt>
    <dgm:pt modelId="{E67BD82A-9F9C-4880-B31E-8E9E292BF541}" type="sibTrans" cxnId="{7A61C0A1-216C-4024-B59C-EAF8ABA8CEB1}">
      <dgm:prSet/>
      <dgm:spPr/>
      <dgm:t>
        <a:bodyPr/>
        <a:lstStyle/>
        <a:p>
          <a:endParaRPr lang="nb-NO"/>
        </a:p>
      </dgm:t>
    </dgm:pt>
    <dgm:pt modelId="{EA8DB340-974E-4047-BAF5-2657B38A9EAC}" type="pres">
      <dgm:prSet presAssocID="{2A873AC1-399C-4EBE-8757-912D5285FF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6CEF2E8-6EFF-4F0E-9C68-E454A9747878}" type="pres">
      <dgm:prSet presAssocID="{1512FAF2-9548-41AD-9154-4B3E7524C8E5}" presName="linNode" presStyleCnt="0"/>
      <dgm:spPr/>
      <dgm:t>
        <a:bodyPr/>
        <a:lstStyle/>
        <a:p>
          <a:endParaRPr lang="da-DK"/>
        </a:p>
      </dgm:t>
    </dgm:pt>
    <dgm:pt modelId="{3C3CAB47-3E32-494D-84FA-1C2DCC5690D7}" type="pres">
      <dgm:prSet presAssocID="{1512FAF2-9548-41AD-9154-4B3E7524C8E5}" presName="parentText" presStyleLbl="node1" presStyleIdx="0" presStyleCnt="4" custLinFactNeighborX="-222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34A0CE4-484C-4CA1-815F-351947754C05}" type="pres">
      <dgm:prSet presAssocID="{1512FAF2-9548-41AD-9154-4B3E7524C8E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616004F-4A11-48FD-9AD6-92285CD5D165}" type="pres">
      <dgm:prSet presAssocID="{1010F535-59BC-4CEB-BEFA-AFC7AC74D910}" presName="sp" presStyleCnt="0"/>
      <dgm:spPr/>
      <dgm:t>
        <a:bodyPr/>
        <a:lstStyle/>
        <a:p>
          <a:endParaRPr lang="da-DK"/>
        </a:p>
      </dgm:t>
    </dgm:pt>
    <dgm:pt modelId="{F74D41FA-030A-412D-8629-DD76D2BBDB6B}" type="pres">
      <dgm:prSet presAssocID="{930ECAF9-105A-40BA-B5F2-EDD892A75AD7}" presName="linNode" presStyleCnt="0"/>
      <dgm:spPr/>
      <dgm:t>
        <a:bodyPr/>
        <a:lstStyle/>
        <a:p>
          <a:endParaRPr lang="da-DK"/>
        </a:p>
      </dgm:t>
    </dgm:pt>
    <dgm:pt modelId="{8D74082B-FE6F-4A19-BB69-35FA77F07401}" type="pres">
      <dgm:prSet presAssocID="{930ECAF9-105A-40BA-B5F2-EDD892A75AD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7363CA7-1628-4A9C-BC98-205FCEA3E759}" type="pres">
      <dgm:prSet presAssocID="{930ECAF9-105A-40BA-B5F2-EDD892A75AD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767CAF2-0BA6-42F2-B197-63239203E658}" type="pres">
      <dgm:prSet presAssocID="{C8AEFDC8-DBE6-4684-AA25-EA41493D6D6F}" presName="sp" presStyleCnt="0"/>
      <dgm:spPr/>
      <dgm:t>
        <a:bodyPr/>
        <a:lstStyle/>
        <a:p>
          <a:endParaRPr lang="da-DK"/>
        </a:p>
      </dgm:t>
    </dgm:pt>
    <dgm:pt modelId="{99A1B2D5-BEA8-492A-BEE6-51725E475343}" type="pres">
      <dgm:prSet presAssocID="{8EFF6A19-0747-46EC-9485-053AFE8DB1E2}" presName="linNode" presStyleCnt="0"/>
      <dgm:spPr/>
      <dgm:t>
        <a:bodyPr/>
        <a:lstStyle/>
        <a:p>
          <a:endParaRPr lang="da-DK"/>
        </a:p>
      </dgm:t>
    </dgm:pt>
    <dgm:pt modelId="{C359CB85-0C6A-49D5-88A9-3D8497EADCED}" type="pres">
      <dgm:prSet presAssocID="{8EFF6A19-0747-46EC-9485-053AFE8DB1E2}" presName="parentText" presStyleLbl="node1" presStyleIdx="2" presStyleCnt="4" custLinFactNeighborX="464" custLinFactNeighborY="567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CE3AB0C-5AE9-4912-AAC5-3A65091550D2}" type="pres">
      <dgm:prSet presAssocID="{8EFF6A19-0747-46EC-9485-053AFE8DB1E2}" presName="descendantText" presStyleLbl="alignAccFollowNode1" presStyleIdx="2" presStyleCnt="4" custScaleY="11582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D6BDFC7-C8A0-4DC6-A94F-62EE9B54428C}" type="pres">
      <dgm:prSet presAssocID="{A359FF6F-AB42-4C9A-98E5-23CAF66BD796}" presName="sp" presStyleCnt="0"/>
      <dgm:spPr/>
      <dgm:t>
        <a:bodyPr/>
        <a:lstStyle/>
        <a:p>
          <a:endParaRPr lang="da-DK"/>
        </a:p>
      </dgm:t>
    </dgm:pt>
    <dgm:pt modelId="{187E2B98-4EDB-452C-BAE6-919DBCBB8531}" type="pres">
      <dgm:prSet presAssocID="{66788193-89D1-4FB7-910B-619AF9B37FD4}" presName="linNode" presStyleCnt="0"/>
      <dgm:spPr/>
      <dgm:t>
        <a:bodyPr/>
        <a:lstStyle/>
        <a:p>
          <a:endParaRPr lang="da-DK"/>
        </a:p>
      </dgm:t>
    </dgm:pt>
    <dgm:pt modelId="{A6BACA60-7619-4845-B6CE-5585BD141436}" type="pres">
      <dgm:prSet presAssocID="{66788193-89D1-4FB7-910B-619AF9B37FD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0D12BB-4086-4CD9-AA63-707E87F03DC4}" type="pres">
      <dgm:prSet presAssocID="{66788193-89D1-4FB7-910B-619AF9B37FD4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10828BA-BDFD-488B-A947-9D7FE2C9FCFC}" srcId="{8EFF6A19-0747-46EC-9485-053AFE8DB1E2}" destId="{2C870A69-60C9-4284-9443-CAD3EF143EE9}" srcOrd="3" destOrd="0" parTransId="{1CF65DDB-5000-49FE-A954-9D8FE884CC59}" sibTransId="{890211A6-BC7A-4CD6-BE53-AB5D3AAF8A68}"/>
    <dgm:cxn modelId="{BB80C027-1BFF-448D-8877-7CC331904D33}" type="presOf" srcId="{1512FAF2-9548-41AD-9154-4B3E7524C8E5}" destId="{3C3CAB47-3E32-494D-84FA-1C2DCC5690D7}" srcOrd="0" destOrd="0" presId="urn:microsoft.com/office/officeart/2005/8/layout/vList5"/>
    <dgm:cxn modelId="{4F256535-1147-4F62-B124-F5A644FFD0E6}" srcId="{8EFF6A19-0747-46EC-9485-053AFE8DB1E2}" destId="{F703CCAF-0ED8-47E6-98B9-A0821BB4D233}" srcOrd="1" destOrd="0" parTransId="{541A8332-5078-4A4A-A310-E775BE3C6168}" sibTransId="{A614A639-4BFF-4530-966F-9073222BD71B}"/>
    <dgm:cxn modelId="{4675AAD0-4EB0-4CED-91CD-3BE351DA858E}" srcId="{66788193-89D1-4FB7-910B-619AF9B37FD4}" destId="{F664D0D2-2D71-44CB-9174-2C14D9B94847}" srcOrd="2" destOrd="0" parTransId="{166CCF11-BD4D-4347-8ADE-E3057187FB8E}" sibTransId="{CDC4C194-9FF9-48D7-A7C1-CD225692DD65}"/>
    <dgm:cxn modelId="{2BF3ECC1-F160-4550-99EA-809B308AA815}" type="presOf" srcId="{76C55C72-DBEF-44B5-8A34-F4A2B5ED4515}" destId="{534A0CE4-484C-4CA1-815F-351947754C05}" srcOrd="0" destOrd="2" presId="urn:microsoft.com/office/officeart/2005/8/layout/vList5"/>
    <dgm:cxn modelId="{D3A951B0-0CDA-490C-BB68-520BC644AF72}" srcId="{1512FAF2-9548-41AD-9154-4B3E7524C8E5}" destId="{BF2495B1-ECAC-470A-8F38-783429FC3D3C}" srcOrd="1" destOrd="0" parTransId="{527321F7-6D29-48F0-A23F-63C3B5FD42EB}" sibTransId="{1C784256-DEE9-449E-B2CB-6FDE1888E4BF}"/>
    <dgm:cxn modelId="{1E4ED206-1A84-464F-8CDB-47F031196B2B}" srcId="{2A873AC1-399C-4EBE-8757-912D5285FF7C}" destId="{1512FAF2-9548-41AD-9154-4B3E7524C8E5}" srcOrd="0" destOrd="0" parTransId="{0F1F1B4D-DDE3-49F9-AAB1-F980DEE7A280}" sibTransId="{1010F535-59BC-4CEB-BEFA-AFC7AC74D910}"/>
    <dgm:cxn modelId="{E47EF360-834A-462A-8B8F-3F57C7DC77BB}" type="presOf" srcId="{2C870A69-60C9-4284-9443-CAD3EF143EE9}" destId="{4CE3AB0C-5AE9-4912-AAC5-3A65091550D2}" srcOrd="0" destOrd="3" presId="urn:microsoft.com/office/officeart/2005/8/layout/vList5"/>
    <dgm:cxn modelId="{0D797879-DA02-49DF-A6A4-4B715F85A1A0}" type="presOf" srcId="{FFA5ABAD-09C6-4ACB-B91A-A5E8F6252706}" destId="{A7363CA7-1628-4A9C-BC98-205FCEA3E759}" srcOrd="0" destOrd="0" presId="urn:microsoft.com/office/officeart/2005/8/layout/vList5"/>
    <dgm:cxn modelId="{272BE0C5-6896-463F-9707-CB06A53D27C7}" type="presOf" srcId="{2A873AC1-399C-4EBE-8757-912D5285FF7C}" destId="{EA8DB340-974E-4047-BAF5-2657B38A9EAC}" srcOrd="0" destOrd="0" presId="urn:microsoft.com/office/officeart/2005/8/layout/vList5"/>
    <dgm:cxn modelId="{06AA99A9-25AB-4822-834A-EB66E3D57F27}" srcId="{66788193-89D1-4FB7-910B-619AF9B37FD4}" destId="{AD05296B-9ED5-426E-B8DB-74A05CA3E8A9}" srcOrd="4" destOrd="0" parTransId="{58A916C3-EF05-4E8B-ADAF-709047DEB856}" sibTransId="{148FD342-CC73-43C1-A093-C2F446ACF8F2}"/>
    <dgm:cxn modelId="{BFE284BC-D350-47F2-AC09-882CEE43C684}" type="presOf" srcId="{EE891A8E-E8F3-4D93-AC0A-281A6D382052}" destId="{AA0D12BB-4086-4CD9-AA63-707E87F03DC4}" srcOrd="0" destOrd="1" presId="urn:microsoft.com/office/officeart/2005/8/layout/vList5"/>
    <dgm:cxn modelId="{B736DCE2-2365-4655-AA2A-CA250AAEF949}" type="presOf" srcId="{BE8CDCE6-F02C-452D-A6D7-C1A3F83668F9}" destId="{534A0CE4-484C-4CA1-815F-351947754C05}" srcOrd="0" destOrd="0" presId="urn:microsoft.com/office/officeart/2005/8/layout/vList5"/>
    <dgm:cxn modelId="{40D34748-DD54-4090-A605-02E1B8BF15EC}" type="presOf" srcId="{930ECAF9-105A-40BA-B5F2-EDD892A75AD7}" destId="{8D74082B-FE6F-4A19-BB69-35FA77F07401}" srcOrd="0" destOrd="0" presId="urn:microsoft.com/office/officeart/2005/8/layout/vList5"/>
    <dgm:cxn modelId="{8130CED8-BB97-447B-8DA3-49C512945D7D}" srcId="{1512FAF2-9548-41AD-9154-4B3E7524C8E5}" destId="{BE8CDCE6-F02C-452D-A6D7-C1A3F83668F9}" srcOrd="0" destOrd="0" parTransId="{F679D85F-07FA-4B00-9447-DD3EB35F5404}" sibTransId="{D15F059D-4E8A-4E4B-B001-05FF4CD5BBA3}"/>
    <dgm:cxn modelId="{BF3AC492-81F8-41CC-B562-56CE1E293206}" type="presOf" srcId="{BF2495B1-ECAC-470A-8F38-783429FC3D3C}" destId="{534A0CE4-484C-4CA1-815F-351947754C05}" srcOrd="0" destOrd="1" presId="urn:microsoft.com/office/officeart/2005/8/layout/vList5"/>
    <dgm:cxn modelId="{1DABC0DA-C0A7-4F54-A0C8-25CD073F560A}" srcId="{2A873AC1-399C-4EBE-8757-912D5285FF7C}" destId="{930ECAF9-105A-40BA-B5F2-EDD892A75AD7}" srcOrd="1" destOrd="0" parTransId="{09838139-DA9D-4C13-87AF-59394EDED97D}" sibTransId="{C8AEFDC8-DBE6-4684-AA25-EA41493D6D6F}"/>
    <dgm:cxn modelId="{7A61C0A1-216C-4024-B59C-EAF8ABA8CEB1}" srcId="{66788193-89D1-4FB7-910B-619AF9B37FD4}" destId="{DCE7B99B-F7BA-49D9-8883-FB82A8A9289A}" srcOrd="3" destOrd="0" parTransId="{0C4FEE00-7FF6-47B0-84DD-6C9B48333DC0}" sibTransId="{E67BD82A-9F9C-4880-B31E-8E9E292BF541}"/>
    <dgm:cxn modelId="{15EB6432-F8EE-485A-B52A-0468D711DF7C}" srcId="{66788193-89D1-4FB7-910B-619AF9B37FD4}" destId="{EE891A8E-E8F3-4D93-AC0A-281A6D382052}" srcOrd="1" destOrd="0" parTransId="{6E96F28D-30C0-4B5E-B598-60DE0549D4DA}" sibTransId="{BC53EF1A-8436-4E18-9D1F-F88277323DD9}"/>
    <dgm:cxn modelId="{CD54DDB1-A7BF-44AF-B869-D985C5BC5FF9}" srcId="{930ECAF9-105A-40BA-B5F2-EDD892A75AD7}" destId="{0B2FF0DB-F580-40E0-B5AA-AF189676B347}" srcOrd="3" destOrd="0" parTransId="{05011F80-8422-4BD0-9D57-9E9DCD00BA07}" sibTransId="{E2EEEE69-3628-43A7-B02A-0C30F3B2ED4D}"/>
    <dgm:cxn modelId="{DBFA8C0A-D5F1-4FDA-8A85-09790D46E97A}" srcId="{8EFF6A19-0747-46EC-9485-053AFE8DB1E2}" destId="{B420138D-4A2C-4AFC-B207-87F8599E4763}" srcOrd="4" destOrd="0" parTransId="{8A420735-4436-4900-AE37-FD091C04E428}" sibTransId="{FC2F92A4-3FBD-4745-A1EA-72CC4C8C28F0}"/>
    <dgm:cxn modelId="{A3E340CD-DBFF-4747-A724-84AC56C6E33E}" type="presOf" srcId="{E9B13E54-0BD3-4E8B-B04E-93B59D24CFA3}" destId="{A7363CA7-1628-4A9C-BC98-205FCEA3E759}" srcOrd="0" destOrd="2" presId="urn:microsoft.com/office/officeart/2005/8/layout/vList5"/>
    <dgm:cxn modelId="{E1F8C969-309C-488F-A03B-1484F5737108}" type="presOf" srcId="{66788193-89D1-4FB7-910B-619AF9B37FD4}" destId="{A6BACA60-7619-4845-B6CE-5585BD141436}" srcOrd="0" destOrd="0" presId="urn:microsoft.com/office/officeart/2005/8/layout/vList5"/>
    <dgm:cxn modelId="{400AE3EF-C362-4A5D-A1F7-9E7308AC0A89}" srcId="{930ECAF9-105A-40BA-B5F2-EDD892A75AD7}" destId="{E9B13E54-0BD3-4E8B-B04E-93B59D24CFA3}" srcOrd="2" destOrd="0" parTransId="{EDAD9D25-C164-4011-AB5B-F10265BA5874}" sibTransId="{A9AAE5DA-41A7-40F2-B69F-328DC8A7B0EA}"/>
    <dgm:cxn modelId="{4067CC1D-BEEA-4E9D-B425-9914FDD53C42}" type="presOf" srcId="{17F35E13-EDFC-4D19-B135-0FB6CA038B03}" destId="{4CE3AB0C-5AE9-4912-AAC5-3A65091550D2}" srcOrd="0" destOrd="2" presId="urn:microsoft.com/office/officeart/2005/8/layout/vList5"/>
    <dgm:cxn modelId="{A7A13677-4720-436C-989B-3B1087892A6E}" type="presOf" srcId="{8EFF6A19-0747-46EC-9485-053AFE8DB1E2}" destId="{C359CB85-0C6A-49D5-88A9-3D8497EADCED}" srcOrd="0" destOrd="0" presId="urn:microsoft.com/office/officeart/2005/8/layout/vList5"/>
    <dgm:cxn modelId="{C08BBB2F-CFD9-46EA-8638-925DA83C8D91}" srcId="{66788193-89D1-4FB7-910B-619AF9B37FD4}" destId="{69415C0C-955F-491F-A2C3-05C122460CE6}" srcOrd="0" destOrd="0" parTransId="{64F7FF67-01E8-4911-B58D-0309FEC2985E}" sibTransId="{0FB75FD1-FD9B-4A17-B74B-87A1AFA597DC}"/>
    <dgm:cxn modelId="{C6FAC42D-737E-4EF7-AC69-041154CC43E5}" srcId="{930ECAF9-105A-40BA-B5F2-EDD892A75AD7}" destId="{B9453D1C-7519-45E3-A8D6-E7AB42E05567}" srcOrd="1" destOrd="0" parTransId="{FD4A533C-0FE9-495E-8156-3292EF07C5C0}" sibTransId="{0B3DE1B9-A87B-47F5-AA30-1D56FD3AFC56}"/>
    <dgm:cxn modelId="{C7B59F98-2A7E-48D1-A4AB-F555E5F41A89}" type="presOf" srcId="{69415C0C-955F-491F-A2C3-05C122460CE6}" destId="{AA0D12BB-4086-4CD9-AA63-707E87F03DC4}" srcOrd="0" destOrd="0" presId="urn:microsoft.com/office/officeart/2005/8/layout/vList5"/>
    <dgm:cxn modelId="{0BD81465-BFAA-4DC7-AE0A-67644485E863}" srcId="{2A873AC1-399C-4EBE-8757-912D5285FF7C}" destId="{8EFF6A19-0747-46EC-9485-053AFE8DB1E2}" srcOrd="2" destOrd="0" parTransId="{7B79E3CF-5244-4226-ABB3-63CAF29C7723}" sibTransId="{A359FF6F-AB42-4C9A-98E5-23CAF66BD796}"/>
    <dgm:cxn modelId="{80421B8E-278E-42A3-AFB5-16564E19288B}" type="presOf" srcId="{B9453D1C-7519-45E3-A8D6-E7AB42E05567}" destId="{A7363CA7-1628-4A9C-BC98-205FCEA3E759}" srcOrd="0" destOrd="1" presId="urn:microsoft.com/office/officeart/2005/8/layout/vList5"/>
    <dgm:cxn modelId="{AFE6C608-CFCE-4E00-9A62-2305F8164804}" type="presOf" srcId="{F703CCAF-0ED8-47E6-98B9-A0821BB4D233}" destId="{4CE3AB0C-5AE9-4912-AAC5-3A65091550D2}" srcOrd="0" destOrd="1" presId="urn:microsoft.com/office/officeart/2005/8/layout/vList5"/>
    <dgm:cxn modelId="{39DFD19C-6A97-4054-A385-160DE9E26854}" srcId="{8EFF6A19-0747-46EC-9485-053AFE8DB1E2}" destId="{17F35E13-EDFC-4D19-B135-0FB6CA038B03}" srcOrd="2" destOrd="0" parTransId="{2F42D4E3-0B04-4F55-9893-297D51CF9304}" sibTransId="{982050E2-8A2C-4EDF-AAE7-C88963B3A552}"/>
    <dgm:cxn modelId="{95EC63DE-8392-47A4-968E-5891DDA6203A}" type="presOf" srcId="{B420138D-4A2C-4AFC-B207-87F8599E4763}" destId="{4CE3AB0C-5AE9-4912-AAC5-3A65091550D2}" srcOrd="0" destOrd="4" presId="urn:microsoft.com/office/officeart/2005/8/layout/vList5"/>
    <dgm:cxn modelId="{B2AA12EA-E52D-4639-8291-19D95263D7F5}" type="presOf" srcId="{DCE7B99B-F7BA-49D9-8883-FB82A8A9289A}" destId="{AA0D12BB-4086-4CD9-AA63-707E87F03DC4}" srcOrd="0" destOrd="3" presId="urn:microsoft.com/office/officeart/2005/8/layout/vList5"/>
    <dgm:cxn modelId="{CF90375D-E63F-4D40-B747-04265D4451EE}" srcId="{8EFF6A19-0747-46EC-9485-053AFE8DB1E2}" destId="{171AC1A7-600A-46C1-A5DD-D4474841B9E6}" srcOrd="0" destOrd="0" parTransId="{6F369C3F-4728-42F0-A71A-ACD46B38703B}" sibTransId="{E592FFAA-B8F6-4292-A7BF-F2573692AEF9}"/>
    <dgm:cxn modelId="{32F6CAE6-D9E4-45D0-94CA-65191614486D}" type="presOf" srcId="{F664D0D2-2D71-44CB-9174-2C14D9B94847}" destId="{AA0D12BB-4086-4CD9-AA63-707E87F03DC4}" srcOrd="0" destOrd="2" presId="urn:microsoft.com/office/officeart/2005/8/layout/vList5"/>
    <dgm:cxn modelId="{D0BCB98A-88FE-4E75-B955-8AAAE518A0A4}" srcId="{2A873AC1-399C-4EBE-8757-912D5285FF7C}" destId="{66788193-89D1-4FB7-910B-619AF9B37FD4}" srcOrd="3" destOrd="0" parTransId="{761E7197-D165-458E-9F50-53409E75D799}" sibTransId="{0792C2A2-6122-459B-9162-890A446E3AAF}"/>
    <dgm:cxn modelId="{DCCF76D1-9F82-4106-964E-A65B7D3A89D1}" srcId="{1512FAF2-9548-41AD-9154-4B3E7524C8E5}" destId="{76C55C72-DBEF-44B5-8A34-F4A2B5ED4515}" srcOrd="2" destOrd="0" parTransId="{1024125B-F29C-4FDC-86F5-CBC8CECC3F5F}" sibTransId="{92C4D57F-40BE-4EAB-8A4D-241022639CF5}"/>
    <dgm:cxn modelId="{CDFD1BEF-FACA-4F4B-A29E-1D4C50CD9828}" type="presOf" srcId="{0B2FF0DB-F580-40E0-B5AA-AF189676B347}" destId="{A7363CA7-1628-4A9C-BC98-205FCEA3E759}" srcOrd="0" destOrd="3" presId="urn:microsoft.com/office/officeart/2005/8/layout/vList5"/>
    <dgm:cxn modelId="{C406FADE-1BEC-4E38-A89E-8E6549684C86}" type="presOf" srcId="{AD05296B-9ED5-426E-B8DB-74A05CA3E8A9}" destId="{AA0D12BB-4086-4CD9-AA63-707E87F03DC4}" srcOrd="0" destOrd="4" presId="urn:microsoft.com/office/officeart/2005/8/layout/vList5"/>
    <dgm:cxn modelId="{F0BF1FD8-5265-465E-8CE7-1EFFDD75B5C6}" type="presOf" srcId="{171AC1A7-600A-46C1-A5DD-D4474841B9E6}" destId="{4CE3AB0C-5AE9-4912-AAC5-3A65091550D2}" srcOrd="0" destOrd="0" presId="urn:microsoft.com/office/officeart/2005/8/layout/vList5"/>
    <dgm:cxn modelId="{67CDFC28-86A4-4295-93C4-D188A008E890}" srcId="{930ECAF9-105A-40BA-B5F2-EDD892A75AD7}" destId="{FFA5ABAD-09C6-4ACB-B91A-A5E8F6252706}" srcOrd="0" destOrd="0" parTransId="{D5646B1C-F81C-4B2F-B150-DD4DF73D5361}" sibTransId="{76F11DBD-553A-456C-A47F-20B3B136DBA8}"/>
    <dgm:cxn modelId="{E2506E57-FF56-442D-B75B-7E0BBF153B7F}" type="presParOf" srcId="{EA8DB340-974E-4047-BAF5-2657B38A9EAC}" destId="{46CEF2E8-6EFF-4F0E-9C68-E454A9747878}" srcOrd="0" destOrd="0" presId="urn:microsoft.com/office/officeart/2005/8/layout/vList5"/>
    <dgm:cxn modelId="{35FC064E-68B7-4523-B187-CA6885711FED}" type="presParOf" srcId="{46CEF2E8-6EFF-4F0E-9C68-E454A9747878}" destId="{3C3CAB47-3E32-494D-84FA-1C2DCC5690D7}" srcOrd="0" destOrd="0" presId="urn:microsoft.com/office/officeart/2005/8/layout/vList5"/>
    <dgm:cxn modelId="{0775B06A-14FE-406B-AAF0-BCF39E18F07F}" type="presParOf" srcId="{46CEF2E8-6EFF-4F0E-9C68-E454A9747878}" destId="{534A0CE4-484C-4CA1-815F-351947754C05}" srcOrd="1" destOrd="0" presId="urn:microsoft.com/office/officeart/2005/8/layout/vList5"/>
    <dgm:cxn modelId="{9BB72D01-AEB7-4081-B2CD-E9A7D2FBE79C}" type="presParOf" srcId="{EA8DB340-974E-4047-BAF5-2657B38A9EAC}" destId="{2616004F-4A11-48FD-9AD6-92285CD5D165}" srcOrd="1" destOrd="0" presId="urn:microsoft.com/office/officeart/2005/8/layout/vList5"/>
    <dgm:cxn modelId="{BEC89C34-5C74-4589-995B-9A83CC506E4C}" type="presParOf" srcId="{EA8DB340-974E-4047-BAF5-2657B38A9EAC}" destId="{F74D41FA-030A-412D-8629-DD76D2BBDB6B}" srcOrd="2" destOrd="0" presId="urn:microsoft.com/office/officeart/2005/8/layout/vList5"/>
    <dgm:cxn modelId="{C7227FBB-51BE-41CF-8FF0-6451F40AED4A}" type="presParOf" srcId="{F74D41FA-030A-412D-8629-DD76D2BBDB6B}" destId="{8D74082B-FE6F-4A19-BB69-35FA77F07401}" srcOrd="0" destOrd="0" presId="urn:microsoft.com/office/officeart/2005/8/layout/vList5"/>
    <dgm:cxn modelId="{30018913-85D3-49AA-9C57-2B7C4E490BC0}" type="presParOf" srcId="{F74D41FA-030A-412D-8629-DD76D2BBDB6B}" destId="{A7363CA7-1628-4A9C-BC98-205FCEA3E759}" srcOrd="1" destOrd="0" presId="urn:microsoft.com/office/officeart/2005/8/layout/vList5"/>
    <dgm:cxn modelId="{C02F323F-5D10-4BD9-BB7B-4C0555B46C8D}" type="presParOf" srcId="{EA8DB340-974E-4047-BAF5-2657B38A9EAC}" destId="{3767CAF2-0BA6-42F2-B197-63239203E658}" srcOrd="3" destOrd="0" presId="urn:microsoft.com/office/officeart/2005/8/layout/vList5"/>
    <dgm:cxn modelId="{24F93CD5-A5A8-41F9-9A32-048C310AE16C}" type="presParOf" srcId="{EA8DB340-974E-4047-BAF5-2657B38A9EAC}" destId="{99A1B2D5-BEA8-492A-BEE6-51725E475343}" srcOrd="4" destOrd="0" presId="urn:microsoft.com/office/officeart/2005/8/layout/vList5"/>
    <dgm:cxn modelId="{87D8A8A6-3767-4559-A66C-431BBBB1DBC5}" type="presParOf" srcId="{99A1B2D5-BEA8-492A-BEE6-51725E475343}" destId="{C359CB85-0C6A-49D5-88A9-3D8497EADCED}" srcOrd="0" destOrd="0" presId="urn:microsoft.com/office/officeart/2005/8/layout/vList5"/>
    <dgm:cxn modelId="{A1FDEF1D-C90B-472A-BA17-A98FE9696793}" type="presParOf" srcId="{99A1B2D5-BEA8-492A-BEE6-51725E475343}" destId="{4CE3AB0C-5AE9-4912-AAC5-3A65091550D2}" srcOrd="1" destOrd="0" presId="urn:microsoft.com/office/officeart/2005/8/layout/vList5"/>
    <dgm:cxn modelId="{FBB82FEC-8293-4227-BED3-7EBBF09C362C}" type="presParOf" srcId="{EA8DB340-974E-4047-BAF5-2657B38A9EAC}" destId="{ED6BDFC7-C8A0-4DC6-A94F-62EE9B54428C}" srcOrd="5" destOrd="0" presId="urn:microsoft.com/office/officeart/2005/8/layout/vList5"/>
    <dgm:cxn modelId="{4AC7463A-939D-4286-81EA-3A5A35BE5B2E}" type="presParOf" srcId="{EA8DB340-974E-4047-BAF5-2657B38A9EAC}" destId="{187E2B98-4EDB-452C-BAE6-919DBCBB8531}" srcOrd="6" destOrd="0" presId="urn:microsoft.com/office/officeart/2005/8/layout/vList5"/>
    <dgm:cxn modelId="{5A570E1D-C112-44CF-84D2-A49BBF90D1EC}" type="presParOf" srcId="{187E2B98-4EDB-452C-BAE6-919DBCBB8531}" destId="{A6BACA60-7619-4845-B6CE-5585BD141436}" srcOrd="0" destOrd="0" presId="urn:microsoft.com/office/officeart/2005/8/layout/vList5"/>
    <dgm:cxn modelId="{831B24CA-352A-434B-8393-766D2C5B93FD}" type="presParOf" srcId="{187E2B98-4EDB-452C-BAE6-919DBCBB8531}" destId="{AA0D12BB-4086-4CD9-AA63-707E87F03D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A0CE4-484C-4CA1-815F-351947754C05}">
      <dsp:nvSpPr>
        <dsp:cNvPr id="0" name=""/>
        <dsp:cNvSpPr/>
      </dsp:nvSpPr>
      <dsp:spPr>
        <a:xfrm rot="5400000">
          <a:off x="4584200" y="-1820983"/>
          <a:ext cx="857210" cy="47179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en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central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kundedatabase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Spilder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tid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på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at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prøve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at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finde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kundeinformation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og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dokumenter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Salgsbesøg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/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opkald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foregår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uden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kendskab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til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åbne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eller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lukkede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sager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653838" y="151225"/>
        <a:ext cx="4676089" cy="773518"/>
      </dsp:txXfrm>
    </dsp:sp>
    <dsp:sp modelId="{3C3CAB47-3E32-494D-84FA-1C2DCC5690D7}">
      <dsp:nvSpPr>
        <dsp:cNvPr id="0" name=""/>
        <dsp:cNvSpPr/>
      </dsp:nvSpPr>
      <dsp:spPr>
        <a:xfrm>
          <a:off x="0" y="2227"/>
          <a:ext cx="2653838" cy="10715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Calibri" pitchFamily="34" charset="0"/>
              <a:cs typeface="Calibri" pitchFamily="34" charset="0"/>
            </a:rPr>
            <a:t>Kommunikation</a:t>
          </a:r>
          <a:endParaRPr lang="nb-NO" sz="2800" kern="1200" dirty="0">
            <a:latin typeface="Calibri" pitchFamily="34" charset="0"/>
            <a:cs typeface="Calibri" pitchFamily="34" charset="0"/>
          </a:endParaRPr>
        </a:p>
      </dsp:txBody>
      <dsp:txXfrm>
        <a:off x="52307" y="54534"/>
        <a:ext cx="2549224" cy="966899"/>
      </dsp:txXfrm>
    </dsp:sp>
    <dsp:sp modelId="{A7363CA7-1628-4A9C-BC98-205FCEA3E759}">
      <dsp:nvSpPr>
        <dsp:cNvPr id="0" name=""/>
        <dsp:cNvSpPr/>
      </dsp:nvSpPr>
      <dsp:spPr>
        <a:xfrm rot="5400000">
          <a:off x="4584200" y="-695893"/>
          <a:ext cx="857210" cy="47179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Udfordringer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med at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nå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indtjeningsmål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Upræcise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salgsforecasts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Manuel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udarbejdelse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af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tilbud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Har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mulighed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for at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identificerer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salgmuligheder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, der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gået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stå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653838" y="1276315"/>
        <a:ext cx="4676089" cy="773518"/>
      </dsp:txXfrm>
    </dsp:sp>
    <dsp:sp modelId="{8D74082B-FE6F-4A19-BB69-35FA77F07401}">
      <dsp:nvSpPr>
        <dsp:cNvPr id="0" name=""/>
        <dsp:cNvSpPr/>
      </dsp:nvSpPr>
      <dsp:spPr>
        <a:xfrm>
          <a:off x="0" y="1127317"/>
          <a:ext cx="2653838" cy="10715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Salg</a:t>
          </a:r>
          <a:endParaRPr lang="nb-NO" sz="3200" kern="1200" dirty="0">
            <a:latin typeface="Calibri" pitchFamily="34" charset="0"/>
            <a:cs typeface="Calibri" pitchFamily="34" charset="0"/>
          </a:endParaRPr>
        </a:p>
      </dsp:txBody>
      <dsp:txXfrm>
        <a:off x="52307" y="1179624"/>
        <a:ext cx="2549224" cy="966899"/>
      </dsp:txXfrm>
    </dsp:sp>
    <dsp:sp modelId="{4CE3AB0C-5AE9-4912-AAC5-3A65091550D2}">
      <dsp:nvSpPr>
        <dsp:cNvPr id="0" name=""/>
        <dsp:cNvSpPr/>
      </dsp:nvSpPr>
      <dsp:spPr>
        <a:xfrm rot="5400000">
          <a:off x="4516365" y="429195"/>
          <a:ext cx="992881" cy="47179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mulighed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for at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segmenter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kunder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følge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antallet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af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nye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leads,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og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hvor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de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salgsprocessen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sende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personlig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email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kommunikation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Kan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ikke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dokumentere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marketing ROI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900" kern="1200" dirty="0"/>
        </a:p>
      </dsp:txBody>
      <dsp:txXfrm rot="-5400000">
        <a:off x="2653838" y="2340190"/>
        <a:ext cx="4669467" cy="895945"/>
      </dsp:txXfrm>
    </dsp:sp>
    <dsp:sp modelId="{C359CB85-0C6A-49D5-88A9-3D8497EADCED}">
      <dsp:nvSpPr>
        <dsp:cNvPr id="0" name=""/>
        <dsp:cNvSpPr/>
      </dsp:nvSpPr>
      <dsp:spPr>
        <a:xfrm>
          <a:off x="21891" y="2258481"/>
          <a:ext cx="2653838" cy="10715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  <a:cs typeface="Calibri" pitchFamily="34" charset="0"/>
            </a:rPr>
            <a:t>Marketing</a:t>
          </a:r>
          <a:endParaRPr lang="nb-NO" sz="3200" kern="1200" dirty="0">
            <a:latin typeface="Calibri" pitchFamily="34" charset="0"/>
            <a:cs typeface="Calibri" pitchFamily="34" charset="0"/>
          </a:endParaRPr>
        </a:p>
      </dsp:txBody>
      <dsp:txXfrm>
        <a:off x="74198" y="2310788"/>
        <a:ext cx="2549224" cy="966899"/>
      </dsp:txXfrm>
    </dsp:sp>
    <dsp:sp modelId="{AA0D12BB-4086-4CD9-AA63-707E87F03DC4}">
      <dsp:nvSpPr>
        <dsp:cNvPr id="0" name=""/>
        <dsp:cNvSpPr/>
      </dsp:nvSpPr>
      <dsp:spPr>
        <a:xfrm rot="5400000">
          <a:off x="4584200" y="1554284"/>
          <a:ext cx="857210" cy="47179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et system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til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kundesagsstyring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Gentagne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tilfælde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af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helt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almindelige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fejl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uden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videndeling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Svar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på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emails / sager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efter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et FIFO system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latin typeface="Calibri" pitchFamily="34" charset="0"/>
              <a:cs typeface="Calibri" pitchFamily="34" charset="0"/>
            </a:rPr>
            <a:t> 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Mangler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kundehistorik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for at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få</a:t>
          </a:r>
          <a:r>
            <a:rPr lang="en-US" sz="1100" kern="1200" dirty="0" smtClean="0">
              <a:latin typeface="Calibri" pitchFamily="34" charset="0"/>
              <a:cs typeface="Calibri" pitchFamily="34" charset="0"/>
            </a:rPr>
            <a:t> et </a:t>
          </a:r>
          <a:r>
            <a:rPr lang="en-US" sz="1100" kern="1200" dirty="0" err="1" smtClean="0">
              <a:latin typeface="Calibri" pitchFamily="34" charset="0"/>
              <a:cs typeface="Calibri" pitchFamily="34" charset="0"/>
            </a:rPr>
            <a:t>helhedsbillede</a:t>
          </a:r>
          <a:endParaRPr lang="nb-NO" sz="1100" kern="1200" dirty="0">
            <a:latin typeface="Calibri" pitchFamily="34" charset="0"/>
            <a:cs typeface="Calibri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b-NO" sz="900" kern="1200" dirty="0"/>
        </a:p>
      </dsp:txBody>
      <dsp:txXfrm rot="-5400000">
        <a:off x="2653838" y="3526492"/>
        <a:ext cx="4676089" cy="773518"/>
      </dsp:txXfrm>
    </dsp:sp>
    <dsp:sp modelId="{A6BACA60-7619-4845-B6CE-5585BD141436}">
      <dsp:nvSpPr>
        <dsp:cNvPr id="0" name=""/>
        <dsp:cNvSpPr/>
      </dsp:nvSpPr>
      <dsp:spPr>
        <a:xfrm>
          <a:off x="0" y="3377495"/>
          <a:ext cx="2653838" cy="10715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Kunde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/>
          </a:r>
          <a:br>
            <a:rPr lang="en-US" sz="3200" kern="1200" dirty="0" smtClean="0">
              <a:latin typeface="Calibri" pitchFamily="34" charset="0"/>
              <a:cs typeface="Calibri" pitchFamily="34" charset="0"/>
            </a:rPr>
          </a:br>
          <a:r>
            <a:rPr lang="en-US" sz="3200" kern="1200" dirty="0" smtClean="0">
              <a:latin typeface="Calibri" pitchFamily="34" charset="0"/>
              <a:cs typeface="Calibri" pitchFamily="34" charset="0"/>
            </a:rPr>
            <a:t>service</a:t>
          </a:r>
          <a:endParaRPr lang="nb-NO" sz="3200" kern="1200" dirty="0">
            <a:latin typeface="Calibri" pitchFamily="34" charset="0"/>
            <a:cs typeface="Calibri" pitchFamily="34" charset="0"/>
          </a:endParaRPr>
        </a:p>
      </dsp:txBody>
      <dsp:txXfrm>
        <a:off x="52307" y="3429802"/>
        <a:ext cx="2549224" cy="966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C99E6-9273-4D59-A9B0-9C3AD3B5C1EA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5C847-6CAB-4982-965A-CCD22911F587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41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3489F-9873-4A13-B2F5-FF82AB163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4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3489F-9873-4A13-B2F5-FF82AB163B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0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5C847-6CAB-4982-965A-CCD22911F58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861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3489F-9873-4A13-B2F5-FF82AB163B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1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5C847-6CAB-4982-965A-CCD22911F587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5962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5C847-6CAB-4982-965A-CCD22911F587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596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16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339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9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820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282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548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8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627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1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64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26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7387-3F80-4BE5-BEDC-3AE4BD7A2E38}" type="datetimeFigureOut">
              <a:rPr lang="nb-NO" smtClean="0"/>
              <a:t>23.06.2015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4393-E003-4094-BFC4-E8AF872073EE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27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3528" y="3501008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Find, fang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fasthold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flere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</a:t>
            </a:r>
            <a:endParaRPr lang="nb-NO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/>
              <a:t>INSTRUKTION:</a:t>
            </a:r>
          </a:p>
          <a:p>
            <a:pPr marL="342900" indent="-342900">
              <a:buAutoNum type="arabicPeriod"/>
            </a:pPr>
            <a:r>
              <a:rPr lang="en-US" sz="1400" b="1" dirty="0" err="1" smtClean="0"/>
              <a:t>Indsæt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disse</a:t>
            </a:r>
            <a:r>
              <a:rPr lang="en-US" sz="1400" b="1" dirty="0" smtClean="0"/>
              <a:t> slides </a:t>
            </a:r>
            <a:r>
              <a:rPr lang="en-US" sz="1400" b="1" dirty="0" err="1" smtClean="0"/>
              <a:t>i</a:t>
            </a:r>
            <a:r>
              <a:rPr lang="en-US" sz="1400" b="1" dirty="0" smtClean="0"/>
              <a:t> din </a:t>
            </a:r>
            <a:r>
              <a:rPr lang="en-US" sz="1400" b="1" dirty="0" err="1" smtClean="0"/>
              <a:t>egen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firmaskabelon</a:t>
            </a:r>
            <a:endParaRPr lang="en-US" sz="1400" b="1" dirty="0" smtClean="0"/>
          </a:p>
          <a:p>
            <a:pPr marL="342900" indent="-342900">
              <a:buAutoNum type="arabicPeriod"/>
            </a:pPr>
            <a:r>
              <a:rPr lang="en-US" sz="1400" b="1" dirty="0" err="1" smtClean="0"/>
              <a:t>Opdater</a:t>
            </a:r>
            <a:r>
              <a:rPr lang="en-US" sz="1400" b="1" dirty="0" smtClean="0"/>
              <a:t> slides, </a:t>
            </a:r>
            <a:r>
              <a:rPr lang="en-US" sz="1400" b="1" dirty="0" err="1" smtClean="0"/>
              <a:t>hvor</a:t>
            </a:r>
            <a:r>
              <a:rPr lang="en-US" sz="1400" b="1" dirty="0" smtClean="0"/>
              <a:t> der </a:t>
            </a:r>
            <a:r>
              <a:rPr lang="en-US" sz="1400" b="1" dirty="0" err="1" smtClean="0"/>
              <a:t>er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noter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og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slet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derefter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røde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bjælker</a:t>
            </a:r>
            <a:r>
              <a:rPr lang="en-US" sz="1400" b="1" dirty="0" smtClean="0"/>
              <a:t>.</a:t>
            </a:r>
            <a:endParaRPr lang="nb-NO" sz="1400" b="1" dirty="0"/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21568" y="24292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CRM Business Case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4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2383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Tilpas</a:t>
            </a:r>
            <a:r>
              <a:rPr lang="en-US" sz="1600" dirty="0" smtClean="0"/>
              <a:t> </a:t>
            </a:r>
            <a:r>
              <a:rPr lang="en-US" sz="1600" dirty="0" err="1" smtClean="0"/>
              <a:t>denne</a:t>
            </a:r>
            <a:r>
              <a:rPr lang="en-US" sz="1600" dirty="0" smtClean="0"/>
              <a:t> slide </a:t>
            </a:r>
            <a:r>
              <a:rPr lang="en-US" sz="1600" dirty="0" err="1" smtClean="0"/>
              <a:t>til</a:t>
            </a:r>
            <a:r>
              <a:rPr lang="en-US" sz="1600" dirty="0" smtClean="0"/>
              <a:t> din </a:t>
            </a:r>
            <a:r>
              <a:rPr lang="en-US" sz="1600" dirty="0" err="1" smtClean="0"/>
              <a:t>aktuelle</a:t>
            </a:r>
            <a:r>
              <a:rPr lang="en-US" sz="1600" dirty="0" smtClean="0"/>
              <a:t> situation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fjern</a:t>
            </a:r>
            <a:r>
              <a:rPr lang="en-US" sz="1600" dirty="0" smtClean="0"/>
              <a:t> den </a:t>
            </a:r>
            <a:r>
              <a:rPr lang="en-US" sz="1600" dirty="0" err="1" smtClean="0"/>
              <a:t>røde</a:t>
            </a:r>
            <a:r>
              <a:rPr lang="en-US" sz="1600" dirty="0" smtClean="0"/>
              <a:t> </a:t>
            </a:r>
            <a:r>
              <a:rPr lang="en-US" sz="1600" dirty="0" err="1" smtClean="0"/>
              <a:t>bjælke</a:t>
            </a:r>
            <a:endParaRPr lang="nb-NO" sz="16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Marketing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effektivitet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457200" y="2132856"/>
            <a:ext cx="5050904" cy="2664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DAG: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Udarbejder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emnelister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regneark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Sender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generiske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email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kampagner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hele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kundebasen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Manuel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tildeling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opfølgningsaktiviteter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opgaver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sælgerne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Billede 13" descr="pi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301" y="2190043"/>
            <a:ext cx="1940398" cy="161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5688632" cy="4248472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CRM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implementeret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emnelister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forskellige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leadkilder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system</a:t>
            </a: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Segmentér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listerne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baggrund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forskellige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kriterier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målrettede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emailkampagner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Hjælp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altid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opdateret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liste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over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potentielle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segmenterede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leads</a:t>
            </a: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automatisk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opfølgningsaktiviteter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adfærd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Forbedring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marketing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effektivitet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Billede 13" descr="stempe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348880"/>
            <a:ext cx="1944216" cy="14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Tilpas</a:t>
            </a:r>
            <a:r>
              <a:rPr lang="en-US" sz="1600" dirty="0" smtClean="0"/>
              <a:t> </a:t>
            </a:r>
            <a:r>
              <a:rPr lang="en-US" sz="1600" dirty="0" err="1" smtClean="0"/>
              <a:t>denne</a:t>
            </a:r>
            <a:r>
              <a:rPr lang="en-US" sz="1600" dirty="0" smtClean="0"/>
              <a:t> slide </a:t>
            </a:r>
            <a:r>
              <a:rPr lang="en-US" sz="1600" dirty="0" err="1" smtClean="0"/>
              <a:t>til</a:t>
            </a:r>
            <a:r>
              <a:rPr lang="en-US" sz="1600" dirty="0" smtClean="0"/>
              <a:t> din </a:t>
            </a:r>
            <a:r>
              <a:rPr lang="en-US" sz="1600" dirty="0" err="1" smtClean="0"/>
              <a:t>aktuelle</a:t>
            </a:r>
            <a:r>
              <a:rPr lang="en-US" sz="1600" dirty="0" smtClean="0"/>
              <a:t> situation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fjern</a:t>
            </a:r>
            <a:r>
              <a:rPr lang="en-US" sz="1600" dirty="0" smtClean="0"/>
              <a:t> den </a:t>
            </a:r>
            <a:r>
              <a:rPr lang="en-US" sz="1600" dirty="0" err="1" smtClean="0"/>
              <a:t>røde</a:t>
            </a:r>
            <a:r>
              <a:rPr lang="en-US" sz="1600" dirty="0" smtClean="0"/>
              <a:t> </a:t>
            </a:r>
            <a:r>
              <a:rPr lang="en-US" sz="1600" dirty="0" err="1" smtClean="0"/>
              <a:t>bjælke</a:t>
            </a:r>
            <a:endParaRPr lang="nb-NO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84" y="2348880"/>
            <a:ext cx="1944216" cy="129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5472608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dag: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Søger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kundeinformation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database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Besvarer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emails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telefonhenvendelser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Lukker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kundesager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afsluttet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648072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CRM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implementeret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alarmer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beskeder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kundesager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blevet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håndteret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et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specifikt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tidsrum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Tilknyt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kundesager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direkte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CRM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kundeservicemedarbejdere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adgang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historisk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mellem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Tildel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tracking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sager,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holde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styr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Eskaler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automatisk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emails,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længe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køen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næste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ledige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kundeservicemedarbejder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antal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emails,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svartid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antal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sager,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håndteres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pr.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servicemedarbejder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mange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rapporter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!).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Forbedring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Billede 13" descr="stempel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76872"/>
            <a:ext cx="1944216" cy="145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Bedre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beslutningsgrundlag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Adgang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realtime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</a:t>
            </a: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service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call-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centret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Større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salgseffektivitet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Øget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produktivitet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Øget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kundeloyalitet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Komplet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360 graders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overblik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over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kunden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kundeværdi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Reduceret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tab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fordele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 resume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32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Tilpas</a:t>
            </a:r>
            <a:r>
              <a:rPr lang="en-US" sz="1600" dirty="0" smtClean="0"/>
              <a:t> </a:t>
            </a:r>
            <a:r>
              <a:rPr lang="en-US" sz="1600" dirty="0" err="1" smtClean="0"/>
              <a:t>denne</a:t>
            </a:r>
            <a:r>
              <a:rPr lang="en-US" sz="1600" dirty="0" smtClean="0"/>
              <a:t> slide </a:t>
            </a:r>
            <a:r>
              <a:rPr lang="en-US" sz="1600" dirty="0" err="1" smtClean="0"/>
              <a:t>til</a:t>
            </a:r>
            <a:r>
              <a:rPr lang="en-US" sz="1600" dirty="0" smtClean="0"/>
              <a:t> din </a:t>
            </a:r>
            <a:r>
              <a:rPr lang="en-US" sz="1600" dirty="0" err="1" smtClean="0"/>
              <a:t>aktuelle</a:t>
            </a:r>
            <a:r>
              <a:rPr lang="en-US" sz="1600" dirty="0" smtClean="0"/>
              <a:t> situation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fjern</a:t>
            </a:r>
            <a:r>
              <a:rPr lang="en-US" sz="1600" dirty="0" smtClean="0"/>
              <a:t> den </a:t>
            </a:r>
            <a:r>
              <a:rPr lang="en-US" sz="1600" dirty="0" err="1" smtClean="0"/>
              <a:t>røde</a:t>
            </a:r>
            <a:r>
              <a:rPr lang="en-US" sz="1600" dirty="0" smtClean="0"/>
              <a:t> </a:t>
            </a:r>
            <a:r>
              <a:rPr lang="en-US" sz="1600" dirty="0" err="1" smtClean="0"/>
              <a:t>bjælke</a:t>
            </a:r>
            <a:r>
              <a:rPr lang="en-US" sz="1600" dirty="0" smtClean="0"/>
              <a:t>.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4751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63" y="1700213"/>
            <a:ext cx="4870450" cy="4824412"/>
          </a:xfrm>
        </p:spPr>
        <p:txBody>
          <a:bodyPr rtlCol="0">
            <a:no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års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international CRM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erfaring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Prisbelønnet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brugervenlighed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4 x PC 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World “Best in Test”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vinder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Frihed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vælge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desktop, 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tablet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mobil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CRM</a:t>
            </a:r>
          </a:p>
          <a:p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Vælg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den version,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bedst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matcher din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forretning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køb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leje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abonnement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tilpasningsmuligheder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Styrker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salg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marketing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11.000+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kunder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antallet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stiger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stadig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!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5095875" y="663575"/>
            <a:ext cx="3795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b-NO" sz="1800" b="1"/>
              <a:t>Simple. Easy. Powerful CRM software.</a:t>
            </a:r>
            <a:endParaRPr lang="nb-NO" altLang="nb-NO" sz="1800" b="1"/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77825"/>
            <a:ext cx="1905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7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2856"/>
            <a:ext cx="7859216" cy="4392487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præsentation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værktøj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overbevise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interne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interessenter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om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værdien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CRM.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Tilpas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disse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slides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firmaskabelon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indsæt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dine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 med dine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kolleger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medarbejdere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passer dig.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præsentation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vise,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hvordan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marketing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eller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skabe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øget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indtjening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produktivitet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Sådan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bruger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denne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skabelon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3"/>
          <p:cNvSpPr/>
          <p:nvPr/>
        </p:nvSpPr>
        <p:spPr>
          <a:xfrm>
            <a:off x="5436096" y="1844824"/>
            <a:ext cx="3168352" cy="4032448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60848"/>
            <a:ext cx="4623048" cy="5049209"/>
          </a:xfr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Gode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kunderelationer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altafgørende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at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skabe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højere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indtjening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hurtigere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vækst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marketing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skal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arbejde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tættere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sammen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at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skabe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komplet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kundeoplevelse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indsigt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salgsmuligheder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at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øge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samhandlen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måle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deres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værdi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CRM software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den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teknologi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giver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virksom-hederne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mulighed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at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strømline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automatisere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marketing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kundeservice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opgaver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arbejdsgange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så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øge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effektiviteten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kunderelationer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skabe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hurtigere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vækst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indtjeningen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2204864"/>
            <a:ext cx="27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Virksomheder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ønsker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at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skille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sig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ud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med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fremragende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kundeoplevelse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søger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teknologi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som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kan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hjælpe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dem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med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deres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kunder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bliver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ofte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CRM.” </a:t>
            </a:r>
            <a:endParaRPr lang="nb-NO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955" y="2996952"/>
            <a:ext cx="2357437" cy="32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52121" y="3789040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Alle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kunde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langvarig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udfordring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at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sikre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effektive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kunderelationer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 I 2013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2014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har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topprioriteten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for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ledelsen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været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vækst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for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forretningen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forbedret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kundetilfreshed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og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imødekomme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kundernes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ændrede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behov</a:t>
            </a:r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.”</a:t>
            </a:r>
            <a:endParaRPr lang="nb-NO" sz="1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 descr="http://uxmag.com/uploads/forrester/forrester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21011"/>
            <a:ext cx="1809750" cy="59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Resume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5184576" cy="374441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68%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fravælger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fordi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sig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værdsat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villige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betale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mere for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bedre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oplevelse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at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skabe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mere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indtjeningen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hurtigere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vækst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virksomhederne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stategi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sætter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først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Kunden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forandring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Virksomhedernes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største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udfordringer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2447308"/>
            <a:ext cx="4690864" cy="2664296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Mangler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overblik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over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Silotænkning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Øget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tab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Rammer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indtjeningsmål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Faldende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overskud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Billede 1" descr="figu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492896"/>
            <a:ext cx="423576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8458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sætter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kunden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centrum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alt,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hvad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gør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2564904"/>
            <a:ext cx="4690864" cy="266429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Giver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360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graders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overblik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over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Centraliserer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 din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kundeinformation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Automatiserer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sammenkæder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kundeorienterede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processer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Reducerer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tab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Billede 8" descr="cirk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650" y="2276872"/>
            <a:ext cx="316835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9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157132"/>
              </p:ext>
            </p:extLst>
          </p:nvPr>
        </p:nvGraphicFramePr>
        <p:xfrm>
          <a:off x="584603" y="1714067"/>
          <a:ext cx="7371774" cy="4451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Udfordringer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hele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organisationen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52565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DAG: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Manuel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opdatering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pipeline</a:t>
            </a: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Manuel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udarbejdelse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tilbud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Sælgere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udfører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nogle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aktiviteter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udelader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Sælgere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udarbejder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samme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dokumenter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breve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tilbud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igen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igen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Sælgere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op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salgmuligheder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højeste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værdi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virksomheden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Salgsteams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adgang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opdatere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kundeinformation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farten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383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Tilpas</a:t>
            </a:r>
            <a:r>
              <a:rPr lang="en-US" sz="1600" dirty="0" smtClean="0"/>
              <a:t> </a:t>
            </a:r>
            <a:r>
              <a:rPr lang="en-US" sz="1600" dirty="0" err="1" smtClean="0"/>
              <a:t>denne</a:t>
            </a:r>
            <a:r>
              <a:rPr lang="en-US" sz="1600" dirty="0" smtClean="0"/>
              <a:t> slide </a:t>
            </a:r>
            <a:r>
              <a:rPr lang="en-US" sz="1600" dirty="0" err="1" smtClean="0"/>
              <a:t>til</a:t>
            </a:r>
            <a:r>
              <a:rPr lang="en-US" sz="1600" dirty="0" smtClean="0"/>
              <a:t> din </a:t>
            </a:r>
            <a:r>
              <a:rPr lang="en-US" sz="1600" dirty="0" err="1" smtClean="0"/>
              <a:t>aktuelle</a:t>
            </a:r>
            <a:r>
              <a:rPr lang="en-US" sz="1600" dirty="0" smtClean="0"/>
              <a:t> situation</a:t>
            </a:r>
            <a:r>
              <a:rPr lang="en-US" sz="1600" dirty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fjern</a:t>
            </a:r>
            <a:r>
              <a:rPr lang="en-US" sz="1600" dirty="0" smtClean="0"/>
              <a:t> den </a:t>
            </a:r>
            <a:r>
              <a:rPr lang="en-US" sz="1600" dirty="0" err="1" smtClean="0"/>
              <a:t>røde</a:t>
            </a:r>
            <a:r>
              <a:rPr lang="en-US" sz="1600" dirty="0" smtClean="0"/>
              <a:t> </a:t>
            </a:r>
            <a:r>
              <a:rPr lang="en-US" sz="1600" dirty="0" err="1" smtClean="0"/>
              <a:t>bjælke</a:t>
            </a:r>
            <a:endParaRPr lang="nb-NO" sz="1600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Salgsproduktivitet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Billede 18" descr="pi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22" y="2551402"/>
            <a:ext cx="1886125" cy="117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4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583264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CRM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implementeret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Fuld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kontrol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forudsigelighed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pipeline</a:t>
            </a: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Mulighed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at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prioritere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salgsaktiviteter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baseret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salgsemnet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tilgår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den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samme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kundeinformation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Sælgerne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præsenteres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rigtige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aktiviteter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på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rigtige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tidspunkt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salgsprocessen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Uanset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hvor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befinder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sig,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kan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sælgere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opdatere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pipeline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planlægge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nye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aktiviteter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med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kunder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oprette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opdatere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salgsmuligheder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lukke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flere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aftaler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Forbedring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salgsproduktivetet</a:t>
            </a:r>
            <a:endParaRPr lang="nb-NO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Billede 15" descr="stempel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348880"/>
            <a:ext cx="192021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927</Words>
  <Application>Microsoft Office PowerPoint</Application>
  <PresentationFormat>Skærmshow (4:3)</PresentationFormat>
  <Paragraphs>128</Paragraphs>
  <Slides>15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Office Theme</vt:lpstr>
      <vt:lpstr>PowerPoint-præsentation</vt:lpstr>
      <vt:lpstr>PowerPoint-præsentation</vt:lpstr>
      <vt:lpstr>PowerPoint-præsentation</vt:lpstr>
      <vt:lpstr>PowerPoint-præsentation</vt:lpstr>
      <vt:lpstr>Virksomhedernes største udfordringer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SuperOffice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Lund</dc:creator>
  <cp:lastModifiedBy>Gitte Kristensen</cp:lastModifiedBy>
  <cp:revision>114</cp:revision>
  <cp:lastPrinted>2015-04-20T08:50:44Z</cp:lastPrinted>
  <dcterms:created xsi:type="dcterms:W3CDTF">2014-10-21T07:21:14Z</dcterms:created>
  <dcterms:modified xsi:type="dcterms:W3CDTF">2015-06-23T12:40:26Z</dcterms:modified>
</cp:coreProperties>
</file>